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64" r:id="rId2"/>
    <p:sldId id="266" r:id="rId3"/>
    <p:sldId id="265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898989"/>
    <a:srgbClr val="B9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840" y="72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FD23-8DCB-4808-A1A7-B84C87DFFE9F}" type="datetime1">
              <a:rPr lang="de-DE" smtClean="0">
                <a:solidFill>
                  <a:srgbClr val="898989"/>
                </a:solidFill>
              </a:rPr>
              <a:t>14.03.2024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631549-6123-42B8-A061-7DAE218C6C8A}" type="datetime1">
              <a:rPr lang="de-DE" smtClean="0"/>
              <a:t>14.03.2024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 smtClean="0"/>
              <a:t>Change </a:t>
            </a:r>
            <a:r>
              <a:rPr lang="en-GB" noProof="0" dirty="0" smtClean="0"/>
              <a:t>format of Master title</a:t>
            </a:r>
            <a:endParaRPr lang="en-GB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Change </a:t>
            </a:r>
            <a:r>
              <a:rPr lang="en-GB" noProof="0" dirty="0" smtClean="0"/>
              <a:t>format</a:t>
            </a:r>
            <a:r>
              <a:rPr lang="de-DE" dirty="0" smtClean="0"/>
              <a:t> </a:t>
            </a:r>
            <a:r>
              <a:rPr lang="en-GB" noProof="0" dirty="0" smtClean="0"/>
              <a:t>of</a:t>
            </a:r>
            <a:r>
              <a:rPr lang="de-DE" dirty="0" smtClean="0"/>
              <a:t> </a:t>
            </a:r>
            <a:r>
              <a:rPr lang="en-GB" noProof="0" dirty="0" smtClean="0"/>
              <a:t>master</a:t>
            </a:r>
            <a:r>
              <a:rPr lang="de-DE" dirty="0" smtClean="0"/>
              <a:t> </a:t>
            </a:r>
            <a:r>
              <a:rPr lang="en-GB" noProof="0" dirty="0" smtClean="0"/>
              <a:t>subtitle</a:t>
            </a:r>
            <a:endParaRPr lang="en-GB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Change format of Master title</a:t>
            </a:r>
            <a:endParaRPr lang="en-GB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Title / Author</a:t>
            </a:r>
            <a:endParaRPr lang="en-GB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5894-FA1C-41F8-A4F2-A85F4322DE82}" type="datetime1">
              <a:rPr lang="en-GB" noProof="0" smtClean="0"/>
              <a:t>14/03/2024</a:t>
            </a:fld>
            <a:endParaRPr lang="en-GB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en-GB" noProof="0" smtClean="0"/>
              <a:pPr/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 smtClean="0"/>
              <a:t>Change </a:t>
            </a:r>
            <a:r>
              <a:rPr lang="en-GB" noProof="0" dirty="0" smtClean="0"/>
              <a:t>format of Master title</a:t>
            </a:r>
            <a:endParaRPr lang="en-GB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Change </a:t>
            </a:r>
            <a:r>
              <a:rPr lang="en-GB" noProof="0" dirty="0" smtClean="0"/>
              <a:t>format of master subtitle</a:t>
            </a:r>
            <a:endParaRPr lang="en-GB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1E9F-C02D-4E81-99EA-DA09AAFDE4FF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en-US" dirty="0" smtClean="0"/>
              <a:t>Change format of Master title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 smtClean="0"/>
              <a:t>Change format of master subtitle</a:t>
            </a:r>
            <a:endParaRPr lang="en-GB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E83-7EEC-4F64-9CC6-109CA4B1643A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en-GB" noProof="0" dirty="0" smtClean="0"/>
              <a:t>Change format of Master title</a:t>
            </a:r>
            <a:endParaRPr lang="en-GB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 smtClean="0"/>
              <a:t>Change format of master subtitle</a:t>
            </a:r>
            <a:endParaRPr lang="en-GB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Change format of Master title</a:t>
            </a:r>
            <a:endParaRPr lang="en-GB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1980000"/>
            <a:ext cx="11519987" cy="4500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Change format of Master text</a:t>
            </a:r>
            <a:endParaRPr kumimoji="0" lang="de-DE" sz="2000" b="0" i="0" u="none" strike="noStrike" kern="1200" cap="none" spc="4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de-DE" sz="1800" b="0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800" b="0" i="0" u="none" strike="noStrike" kern="1200" cap="none" spc="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noProof="0" dirty="0" smtClean="0"/>
              <a:t>Title / Author</a:t>
            </a:r>
            <a:endParaRPr lang="en-GB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en-GB" noProof="0" dirty="0" smtClean="0"/>
              <a:t>Change format of Master title</a:t>
            </a:r>
            <a:endParaRPr lang="en-GB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Change format of master subtitle</a:t>
            </a:r>
            <a:endParaRPr lang="en-GB" noProof="0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12D32-8FC2-45F5-AE43-6134304D4AF0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en-GB" noProof="0" dirty="0" smtClean="0"/>
              <a:t>Title / Author</a:t>
            </a:r>
            <a:endParaRPr lang="en-GB" noProof="0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Change format of Master title</a:t>
            </a:r>
            <a:endParaRPr lang="en-GB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38F31-3228-47AE-AF14-6408E18615D0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Title / Author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en-GB" noProof="0" dirty="0" smtClean="0"/>
              <a:t>Change format of Master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en-US" dirty="0" smtClean="0"/>
              <a:t>Change format of Master text</a:t>
            </a:r>
            <a:endParaRPr lang="de-DE" dirty="0" smtClean="0"/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Change format of Master title</a:t>
            </a:r>
            <a:endParaRPr lang="en-GB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Title / Author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baseline="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baseline="0"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baseline="0"/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baseline="0"/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baseline="0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000" b="0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Change format of Master text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</a:t>
            </a:r>
            <a:r>
              <a:rPr kumimoji="0" lang="en-GB" sz="1800" b="0" i="0" u="none" strike="noStrike" kern="1200" cap="none" spc="4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Levela</a:t>
            </a:r>
            <a:endParaRPr kumimoji="0" lang="en-GB" sz="1800" b="0" i="0" u="none" strike="noStrike" kern="1200" cap="none" spc="4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800" b="0" i="0" u="none" strike="noStrike" kern="1200" cap="none" spc="4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GB" sz="1800" b="0" i="0" u="none" strike="noStrike" kern="1200" cap="none" spc="4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 smtClean="0"/>
              <a:t>Change </a:t>
            </a:r>
            <a:r>
              <a:rPr lang="en-GB" noProof="0" dirty="0" smtClean="0"/>
              <a:t>Format</a:t>
            </a:r>
            <a:r>
              <a:rPr lang="de-DE" dirty="0" smtClean="0"/>
              <a:t> </a:t>
            </a:r>
            <a:r>
              <a:rPr lang="en-GB" noProof="0" dirty="0" smtClean="0"/>
              <a:t>of</a:t>
            </a:r>
            <a:r>
              <a:rPr lang="de-DE" dirty="0" smtClean="0"/>
              <a:t> </a:t>
            </a:r>
            <a:r>
              <a:rPr lang="de-DE" dirty="0" smtClean="0"/>
              <a:t>Master title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Change format of Master text</a:t>
            </a:r>
            <a:endParaRPr lang="de-DE" dirty="0"/>
          </a:p>
          <a:p>
            <a:pPr lvl="1"/>
            <a:r>
              <a:rPr lang="de-DE" dirty="0" smtClean="0"/>
              <a:t>Second Level</a:t>
            </a:r>
            <a:endParaRPr lang="de-DE" dirty="0"/>
          </a:p>
          <a:p>
            <a:pPr lvl="2"/>
            <a:r>
              <a:rPr lang="de-DE" dirty="0" smtClean="0"/>
              <a:t>Third Level</a:t>
            </a:r>
            <a:endParaRPr lang="de-DE" dirty="0"/>
          </a:p>
          <a:p>
            <a:pPr lvl="3"/>
            <a:r>
              <a:rPr lang="en-GB" noProof="0" dirty="0" smtClean="0"/>
              <a:t>Fourth</a:t>
            </a:r>
            <a:r>
              <a:rPr lang="de-DE" dirty="0" smtClean="0"/>
              <a:t> </a:t>
            </a:r>
            <a:r>
              <a:rPr lang="de-DE" dirty="0" smtClean="0"/>
              <a:t>Level</a:t>
            </a:r>
            <a:endParaRPr lang="de-DE" dirty="0"/>
          </a:p>
          <a:p>
            <a:pPr lvl="4"/>
            <a:r>
              <a:rPr lang="en-GB" noProof="0" dirty="0" smtClean="0"/>
              <a:t>Fifth</a:t>
            </a:r>
            <a:r>
              <a:rPr lang="de-DE" dirty="0" smtClean="0"/>
              <a:t> </a:t>
            </a:r>
            <a:r>
              <a:rPr lang="de-DE" dirty="0" smtClean="0"/>
              <a:t>Level</a:t>
            </a:r>
            <a:endParaRPr lang="de-DE" dirty="0"/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30B52-E11A-428D-8C87-E9E156D21D10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noProof="0" dirty="0" err="1" smtClean="0"/>
              <a:t>TITle</a:t>
            </a:r>
            <a:r>
              <a:rPr lang="en-GB" noProof="0" dirty="0" smtClean="0"/>
              <a:t> / </a:t>
            </a:r>
            <a:r>
              <a:rPr lang="en-GB" noProof="0" dirty="0" err="1" smtClean="0"/>
              <a:t>AUThOR</a:t>
            </a:r>
            <a:endParaRPr lang="en-GB" noProof="0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dirty="0" smtClean="0"/>
              <a:t>Department 01 | Institute of Production and Supply Chain Management | Prof. Dr. Christoph Glock</a:t>
            </a:r>
            <a:endParaRPr lang="en-GB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96B8F06D-0726-4DF5-9C2E-E3044AAF4E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71" y="1271606"/>
            <a:ext cx="1431967" cy="5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6C8440B2-5D4F-4FB2-A793-6493E1AE0D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Untertitel 11">
            <a:extLst>
              <a:ext uri="{FF2B5EF4-FFF2-40B4-BE49-F238E27FC236}">
                <a16:creationId xmlns:a16="http://schemas.microsoft.com/office/drawing/2014/main" id="{EB899DC4-E25D-4668-AC43-821527EEE5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0BD-E724-4832-B0BA-4DC909953D13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33C290-F17B-21A1-20EF-0D34BDCB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941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B5BFB-9F75-1D15-4F58-80AF272C9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DD04176-2225-1C3E-C7B9-48EC097A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753D6-DF52-456B-A107-3AA96E92D3D1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4C7E54-43F0-22B6-09B7-8DFFFF69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Title / Author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D7669A9-CE6C-6DDF-0ECD-04262435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F7CDBC1-0AF3-FB60-B00B-2D1A3073C1AC}"/>
              </a:ext>
            </a:extLst>
          </p:cNvPr>
          <p:cNvSpPr txBox="1">
            <a:spLocks/>
          </p:cNvSpPr>
          <p:nvPr/>
        </p:nvSpPr>
        <p:spPr>
          <a:xfrm>
            <a:off x="6456000" y="2663525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6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Agenda</a:t>
            </a:r>
            <a:r>
              <a:rPr lang="de-DE" sz="16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/ 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Topic</a:t>
            </a:r>
            <a:endParaRPr lang="en-GB" sz="160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F345A475-F958-B2B8-9185-60D5E171354A}"/>
              </a:ext>
            </a:extLst>
          </p:cNvPr>
          <p:cNvSpPr txBox="1">
            <a:spLocks/>
          </p:cNvSpPr>
          <p:nvPr/>
        </p:nvSpPr>
        <p:spPr>
          <a:xfrm>
            <a:off x="6456000" y="3383644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en-GB" dirty="0" smtClean="0"/>
              <a:t>	7	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 Agenda / Topic</a:t>
            </a:r>
            <a:endParaRPr lang="en-GB" sz="160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0B966A9-863C-29AB-C039-E317E79A61A4}"/>
              </a:ext>
            </a:extLst>
          </p:cNvPr>
          <p:cNvSpPr txBox="1">
            <a:spLocks/>
          </p:cNvSpPr>
          <p:nvPr/>
        </p:nvSpPr>
        <p:spPr>
          <a:xfrm>
            <a:off x="6456000" y="4103763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8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Agenda</a:t>
            </a:r>
            <a:r>
              <a:rPr lang="de-DE" sz="16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/ Topic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6E78EEBA-0900-2147-07C7-10DC3D35D1DA}"/>
              </a:ext>
            </a:extLst>
          </p:cNvPr>
          <p:cNvSpPr txBox="1">
            <a:spLocks/>
          </p:cNvSpPr>
          <p:nvPr/>
        </p:nvSpPr>
        <p:spPr>
          <a:xfrm>
            <a:off x="6456000" y="4823882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9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Agenda</a:t>
            </a:r>
            <a:r>
              <a:rPr lang="de-DE" sz="16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/ Topic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4FD14056-32E7-02A9-6930-06DC8F09449F}"/>
              </a:ext>
            </a:extLst>
          </p:cNvPr>
          <p:cNvSpPr txBox="1">
            <a:spLocks/>
          </p:cNvSpPr>
          <p:nvPr/>
        </p:nvSpPr>
        <p:spPr>
          <a:xfrm>
            <a:off x="6456000" y="5544000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10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Agenda</a:t>
            </a:r>
            <a:r>
              <a:rPr lang="de-DE" sz="16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/ Topic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45F49FF1-83A7-71F1-0940-59811C5028BC}"/>
              </a:ext>
            </a:extLst>
          </p:cNvPr>
          <p:cNvSpPr txBox="1">
            <a:spLocks/>
          </p:cNvSpPr>
          <p:nvPr/>
        </p:nvSpPr>
        <p:spPr>
          <a:xfrm>
            <a:off x="-24000" y="2663525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1	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Agenda</a:t>
            </a:r>
            <a:r>
              <a:rPr lang="de-DE" sz="16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/ 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Topic</a:t>
            </a:r>
            <a:endParaRPr lang="en-GB" sz="160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C95B294-3835-8D0C-52C2-98FA723577DC}"/>
              </a:ext>
            </a:extLst>
          </p:cNvPr>
          <p:cNvSpPr txBox="1">
            <a:spLocks/>
          </p:cNvSpPr>
          <p:nvPr/>
        </p:nvSpPr>
        <p:spPr>
          <a:xfrm>
            <a:off x="-24000" y="3383644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2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Agenda / 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Topic</a:t>
            </a:r>
            <a:endParaRPr lang="en-GB" sz="160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D173BBBF-E0BC-99BB-2118-1B2C03DB0AE7}"/>
              </a:ext>
            </a:extLst>
          </p:cNvPr>
          <p:cNvSpPr txBox="1">
            <a:spLocks/>
          </p:cNvSpPr>
          <p:nvPr/>
        </p:nvSpPr>
        <p:spPr>
          <a:xfrm>
            <a:off x="-24000" y="4103763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3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Agenda</a:t>
            </a:r>
            <a:r>
              <a:rPr lang="de-DE" sz="16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/ 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Topic</a:t>
            </a:r>
            <a:endParaRPr lang="en-GB" sz="1600" dirty="0"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CCD8AE9-A18F-1589-345D-34A0BAB9F6A9}"/>
              </a:ext>
            </a:extLst>
          </p:cNvPr>
          <p:cNvSpPr txBox="1">
            <a:spLocks/>
          </p:cNvSpPr>
          <p:nvPr/>
        </p:nvSpPr>
        <p:spPr>
          <a:xfrm>
            <a:off x="-24000" y="4823882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4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Agenda</a:t>
            </a:r>
            <a:r>
              <a:rPr lang="de-DE" sz="16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/ Topic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31BBC37F-912F-3BF1-919D-A6B7D9D9162F}"/>
              </a:ext>
            </a:extLst>
          </p:cNvPr>
          <p:cNvSpPr txBox="1">
            <a:spLocks/>
          </p:cNvSpPr>
          <p:nvPr/>
        </p:nvSpPr>
        <p:spPr>
          <a:xfrm>
            <a:off x="-24000" y="5544000"/>
            <a:ext cx="499223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4000" kern="1200" spc="4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715963" algn="r"/>
                <a:tab pos="984250" algn="l"/>
              </a:tabLst>
            </a:pPr>
            <a:r>
              <a:rPr lang="de-DE" dirty="0"/>
              <a:t>	5	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 </a:t>
            </a:r>
            <a:r>
              <a:rPr lang="en-GB" sz="1600" dirty="0" smtClean="0">
                <a:latin typeface="+mn-lt"/>
                <a:ea typeface="MS PGothic" panose="020B0600070205080204" pitchFamily="34" charset="-128"/>
              </a:rPr>
              <a:t>Agenda</a:t>
            </a:r>
            <a:r>
              <a:rPr lang="de-DE" sz="1600" dirty="0" smtClean="0">
                <a:latin typeface="+mn-lt"/>
                <a:ea typeface="MS PGothic" panose="020B0600070205080204" pitchFamily="34" charset="-128"/>
              </a:rPr>
              <a:t> </a:t>
            </a:r>
            <a:r>
              <a:rPr lang="de-DE" sz="1600" dirty="0">
                <a:latin typeface="+mn-lt"/>
                <a:ea typeface="MS PGothic" panose="020B0600070205080204" pitchFamily="34" charset="-128"/>
              </a:rPr>
              <a:t>/ Topic</a:t>
            </a:r>
          </a:p>
        </p:txBody>
      </p:sp>
    </p:spTree>
    <p:extLst>
      <p:ext uri="{BB962C8B-B14F-4D97-AF65-F5344CB8AC3E}">
        <p14:creationId xmlns:p14="http://schemas.microsoft.com/office/powerpoint/2010/main" val="3683113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6D49A-C831-761C-550D-CE8FB9C97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B01B2D-1004-2FF9-8383-7DF7DDD8C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14.03.2024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8177BB-DF52-3859-7CF1-BE8273B38FA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 smtClean="0"/>
              <a:t>Title</a:t>
            </a:r>
            <a:r>
              <a:rPr lang="de-DE" dirty="0" smtClean="0"/>
              <a:t> </a:t>
            </a:r>
            <a:r>
              <a:rPr lang="de-DE" dirty="0"/>
              <a:t>/ 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90487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80</Words>
  <Application>Microsoft Office PowerPoint</Application>
  <PresentationFormat>Breitbild</PresentationFormat>
  <Paragraphs>18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9" baseType="lpstr">
      <vt:lpstr>MS PGothic</vt:lpstr>
      <vt:lpstr>Arial</vt:lpstr>
      <vt:lpstr>Arial Black</vt:lpstr>
      <vt:lpstr>Calibri</vt:lpstr>
      <vt:lpstr>Wingdings</vt:lpstr>
      <vt:lpstr>Template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2023-05-22T13:08:19Z</dcterms:created>
  <dcterms:modified xsi:type="dcterms:W3CDTF">2024-03-14T09:25:51Z</dcterms:modified>
</cp:coreProperties>
</file>