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4" r:id="rId2"/>
    <p:sldId id="266" r:id="rId3"/>
    <p:sldId id="265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23.02.2024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23.02.2024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0B52-E11A-428D-8C87-E9E156D21D10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dirty="0"/>
              <a:t>TITEL / AUTOR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Fachbereich 01 | Fachgebiet Produktion </a:t>
            </a:r>
            <a:r>
              <a:rPr lang="de-DE" dirty="0" smtClean="0"/>
              <a:t>und </a:t>
            </a:r>
            <a:r>
              <a:rPr lang="de-DE" dirty="0"/>
              <a:t>Supply Chain Management | Prof. Dr. Christoph Glock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6B8F06D-0726-4DF5-9C2E-E3044AAF4E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37871" y="1269000"/>
            <a:ext cx="1431967" cy="5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6C8440B2-5D4F-4FB2-A793-6493E1AE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EB899DC4-E25D-4668-AC43-821527EEE5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0BD-E724-4832-B0BA-4DC909953D13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4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5BFB-9F75-1D15-4F58-80AF272C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D04176-2225-1C3E-C7B9-48EC097A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3D6-DF52-456B-A107-3AA96E92D3D1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4C7E54-43F0-22B6-09B7-8DFFFF69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TITEL / AUTOR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7669A9-CE6C-6DDF-0ECD-04262435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F7CDBC1-0AF3-FB60-B00B-2D1A3073C1AC}"/>
              </a:ext>
            </a:extLst>
          </p:cNvPr>
          <p:cNvSpPr txBox="1">
            <a:spLocks/>
          </p:cNvSpPr>
          <p:nvPr/>
        </p:nvSpPr>
        <p:spPr>
          <a:xfrm>
            <a:off x="6456000" y="2663525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6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Agenda / Topic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F345A475-F958-B2B8-9185-60D5E171354A}"/>
              </a:ext>
            </a:extLst>
          </p:cNvPr>
          <p:cNvSpPr txBox="1">
            <a:spLocks/>
          </p:cNvSpPr>
          <p:nvPr/>
        </p:nvSpPr>
        <p:spPr>
          <a:xfrm>
            <a:off x="6456000" y="3383644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7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Agenda / Topic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0B966A9-863C-29AB-C039-E317E79A61A4}"/>
              </a:ext>
            </a:extLst>
          </p:cNvPr>
          <p:cNvSpPr txBox="1">
            <a:spLocks/>
          </p:cNvSpPr>
          <p:nvPr/>
        </p:nvSpPr>
        <p:spPr>
          <a:xfrm>
            <a:off x="6456000" y="4103763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8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Agenda / Topic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E78EEBA-0900-2147-07C7-10DC3D35D1DA}"/>
              </a:ext>
            </a:extLst>
          </p:cNvPr>
          <p:cNvSpPr txBox="1">
            <a:spLocks/>
          </p:cNvSpPr>
          <p:nvPr/>
        </p:nvSpPr>
        <p:spPr>
          <a:xfrm>
            <a:off x="6456000" y="4823882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9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Agenda / Topic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4FD14056-32E7-02A9-6930-06DC8F09449F}"/>
              </a:ext>
            </a:extLst>
          </p:cNvPr>
          <p:cNvSpPr txBox="1">
            <a:spLocks/>
          </p:cNvSpPr>
          <p:nvPr/>
        </p:nvSpPr>
        <p:spPr>
          <a:xfrm>
            <a:off x="6456000" y="5544000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10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Agenda / Topic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5F49FF1-83A7-71F1-0940-59811C5028BC}"/>
              </a:ext>
            </a:extLst>
          </p:cNvPr>
          <p:cNvSpPr txBox="1">
            <a:spLocks/>
          </p:cNvSpPr>
          <p:nvPr/>
        </p:nvSpPr>
        <p:spPr>
          <a:xfrm>
            <a:off x="-24000" y="2663525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1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Agenda / Topic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C95B294-3835-8D0C-52C2-98FA723577DC}"/>
              </a:ext>
            </a:extLst>
          </p:cNvPr>
          <p:cNvSpPr txBox="1">
            <a:spLocks/>
          </p:cNvSpPr>
          <p:nvPr/>
        </p:nvSpPr>
        <p:spPr>
          <a:xfrm>
            <a:off x="-24000" y="3383644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2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Agenda / Topic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D173BBBF-E0BC-99BB-2118-1B2C03DB0AE7}"/>
              </a:ext>
            </a:extLst>
          </p:cNvPr>
          <p:cNvSpPr txBox="1">
            <a:spLocks/>
          </p:cNvSpPr>
          <p:nvPr/>
        </p:nvSpPr>
        <p:spPr>
          <a:xfrm>
            <a:off x="-24000" y="4103763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3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Agenda / Topic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CCD8AE9-A18F-1589-345D-34A0BAB9F6A9}"/>
              </a:ext>
            </a:extLst>
          </p:cNvPr>
          <p:cNvSpPr txBox="1">
            <a:spLocks/>
          </p:cNvSpPr>
          <p:nvPr/>
        </p:nvSpPr>
        <p:spPr>
          <a:xfrm>
            <a:off x="-24000" y="4823882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4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Agenda / Topic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31BBC37F-912F-3BF1-919D-A6B7D9D9162F}"/>
              </a:ext>
            </a:extLst>
          </p:cNvPr>
          <p:cNvSpPr txBox="1">
            <a:spLocks/>
          </p:cNvSpPr>
          <p:nvPr/>
        </p:nvSpPr>
        <p:spPr>
          <a:xfrm>
            <a:off x="-24000" y="5544000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5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Agenda / Topic</a:t>
            </a:r>
          </a:p>
        </p:txBody>
      </p:sp>
    </p:spTree>
    <p:extLst>
      <p:ext uri="{BB962C8B-B14F-4D97-AF65-F5344CB8AC3E}">
        <p14:creationId xmlns:p14="http://schemas.microsoft.com/office/powerpoint/2010/main" val="3683113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6D49A-C831-761C-550D-CE8FB9C97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B01B2D-1004-2FF9-8383-7DF7DDD8C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23.02.2024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8177BB-DF52-3859-7CF1-BE8273B38F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dirty="0"/>
              <a:t>TITEL / AUTOR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904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80</Words>
  <Application>Microsoft Office PowerPoint</Application>
  <PresentationFormat>Breitbild</PresentationFormat>
  <Paragraphs>18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9" baseType="lpstr">
      <vt:lpstr>MS PGothic</vt:lpstr>
      <vt:lpstr>Arial</vt:lpstr>
      <vt:lpstr>Arial Black</vt:lpstr>
      <vt:lpstr>Calibri</vt:lpstr>
      <vt:lpstr>Wingdings</vt:lpstr>
      <vt:lpstr>Template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2024-02-23T14:59:05Z</dcterms:modified>
</cp:coreProperties>
</file>